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1" r:id="rId4"/>
    <p:sldId id="282" r:id="rId5"/>
    <p:sldId id="285" r:id="rId6"/>
    <p:sldId id="286" r:id="rId7"/>
    <p:sldId id="268" r:id="rId8"/>
    <p:sldId id="281" r:id="rId9"/>
    <p:sldId id="276" r:id="rId10"/>
    <p:sldId id="277" r:id="rId11"/>
    <p:sldId id="278" r:id="rId12"/>
    <p:sldId id="262" r:id="rId13"/>
    <p:sldId id="269" r:id="rId14"/>
    <p:sldId id="279" r:id="rId15"/>
    <p:sldId id="263" r:id="rId16"/>
    <p:sldId id="28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745" autoAdjust="0"/>
    <p:restoredTop sz="94660"/>
  </p:normalViewPr>
  <p:slideViewPr>
    <p:cSldViewPr>
      <p:cViewPr varScale="1">
        <p:scale>
          <a:sx n="68" d="100"/>
          <a:sy n="68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E04AD-CB3B-4AA3-813F-AB9DB2A7383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6D690-886E-41B6-B536-176763CF36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D690-886E-41B6-B536-176763CF364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MG_3270.JPG"/>
          <p:cNvPicPr>
            <a:picLocks noChangeAspect="1" noChangeArrowheads="1"/>
          </p:cNvPicPr>
          <p:nvPr/>
        </p:nvPicPr>
        <p:blipFill rotWithShape="1">
          <a:blip r:embed="rId2" cstate="print">
            <a:lum contrast="-20000"/>
          </a:blip>
          <a:srcRect b="16400"/>
          <a:stretch/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82440"/>
            <a:ext cx="7772400" cy="186080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be-BY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Віртуальная вандроўка</a:t>
            </a:r>
            <a:br>
              <a:rPr lang="be-BY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ПА  РОДНАЙ СТАРОНЦЫ</a:t>
            </a:r>
            <a:r>
              <a:rPr lang="be-BY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3178476"/>
            <a:ext cx="4500594" cy="2924180"/>
          </a:xfrm>
        </p:spPr>
        <p:txBody>
          <a:bodyPr>
            <a:normAutofit fontScale="47500" lnSpcReduction="20000"/>
          </a:bodyPr>
          <a:lstStyle/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Падрыхтавалі: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Струкоўская Соф’я, </a:t>
            </a:r>
            <a:r>
              <a:rPr lang="en-US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“Г” клас, 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Луцэвіч Эмілія, </a:t>
            </a:r>
            <a:r>
              <a:rPr lang="en-US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“Г” клас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Кіраўнік: 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Жвацель Таццяна Віктараўна,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настаўніца беларускай мовы 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і літаратуры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Дзяржаўная ўстанова  адукацыі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“Сярэдняя школа №16 г.Ліды”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115868"/>
            <a:ext cx="518457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algn="l"/>
            <a:r>
              <a:rPr lang="be-BY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Дзяржаўная ўстанова  адукацыі</a:t>
            </a:r>
          </a:p>
          <a:p>
            <a:pPr marL="719138" algn="l"/>
            <a:r>
              <a:rPr lang="be-BY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“Сярэдняя школа №16 г.Ліды”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7924" y="595512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Лида</a:t>
            </a:r>
          </a:p>
          <a:p>
            <a:pPr algn="ctr"/>
            <a:r>
              <a:rPr lang="ru-RU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DCIM\142___10\IMG_3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5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Страліца</a:t>
            </a:r>
            <a:endParaRPr lang="ru-RU" sz="5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DCIM\142___10\IMG_3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Грэбля</a:t>
            </a:r>
            <a:endParaRPr lang="ru-RU" sz="53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3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Маргі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94202" y="450912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e-BY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DCIM\142___10\IMG_3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Дарога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Лятанку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DCIM\142___10\IMG_3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Лятанка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3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532" y="-1046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040" y="4365104"/>
            <a:ext cx="7704856" cy="576064"/>
          </a:xfrm>
          <a:solidFill>
            <a:schemeClr val="bg1">
              <a:lumMod val="50000"/>
              <a:lumOff val="50000"/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Дуб і сасна – помнік вечнаму каханню</a:t>
            </a: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DCIM\125___04\IMG_15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Дзякуй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ўвагу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IMG_3259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69" y="899814"/>
            <a:ext cx="8229600" cy="778098"/>
          </a:xfrm>
        </p:spPr>
        <p:txBody>
          <a:bodyPr>
            <a:normAutofit/>
          </a:bodyPr>
          <a:lstStyle/>
          <a:p>
            <a:r>
              <a:rPr lang="be-BY" sz="4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Мой край </a:t>
            </a:r>
            <a:r>
              <a:rPr lang="be-BY" sz="40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беларускі!</a:t>
            </a:r>
            <a:endParaRPr lang="ru-RU" sz="40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500306"/>
            <a:ext cx="8229600" cy="29289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e-BY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Край росных  лугоў, </a:t>
            </a:r>
          </a:p>
          <a:p>
            <a:pPr>
              <a:buNone/>
            </a:pPr>
            <a:r>
              <a:rPr lang="be-BY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Край песень, легенд і паданняў.</a:t>
            </a:r>
          </a:p>
          <a:p>
            <a:pPr>
              <a:buNone/>
            </a:pPr>
            <a:r>
              <a:rPr lang="be-BY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Гаючых крыніц і святых ручаёў,</a:t>
            </a:r>
          </a:p>
          <a:p>
            <a:pPr>
              <a:buNone/>
            </a:pPr>
            <a:r>
              <a:rPr lang="be-BY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Край продкаў маіх легендарных.</a:t>
            </a:r>
          </a:p>
          <a:p>
            <a:pPr>
              <a:buNone/>
            </a:pPr>
            <a:endParaRPr lang="ru-RU" sz="4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IMG_3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18877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22261" y="5085184"/>
            <a:ext cx="8024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Вёска,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жыхары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якой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яшчэ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памятаюць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падзеі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тых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далёкіх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часоў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G:\DCIM\142___10\IMG_3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Вёска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купаецца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ў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промнях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заходзячага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сонца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/>
          </a:bodyPr>
          <a:lstStyle/>
          <a:p>
            <a:pPr algn="l"/>
            <a: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Ёда Павел Восіпавіч, </a:t>
            </a:r>
            <a:b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Кавальчук Аляксандар Георгіевіч,</a:t>
            </a:r>
            <a:b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Кучэйка Міхаіл Юр’евіч,</a:t>
            </a:r>
            <a:b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Высоцкі Міхаіл Міхайлавіч,</a:t>
            </a:r>
            <a:b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Маладзіла Уладзімір Антонавіч,</a:t>
            </a:r>
            <a:b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Кучэйка Міхаіл Вікенцьевіч,</a:t>
            </a:r>
            <a:b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Дзянішчык Віктар Фадзеевіч.</a:t>
            </a:r>
            <a:b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85728"/>
            <a:ext cx="5186370" cy="4500594"/>
          </a:xfrm>
        </p:spPr>
        <p:txBody>
          <a:bodyPr>
            <a:normAutofit fontScale="90000"/>
          </a:bodyPr>
          <a:lstStyle/>
          <a:p>
            <a: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Лаўрукевіч Іван Іванавіч – сувязны </a:t>
            </a:r>
            <a:b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партызанскага атрада імя Варашылава, загадчык Канюшанскай пачатковай школы, уражэнец вёскі Канюшаны</a:t>
            </a:r>
            <a:br>
              <a:rPr lang="be-BY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User\Desktop\141___09\IMG_3224.JPG"/>
          <p:cNvPicPr/>
          <p:nvPr/>
        </p:nvPicPr>
        <p:blipFill>
          <a:blip r:embed="rId3" cstate="print"/>
          <a:srcRect l="21745" t="3886" r="24433" b="15647"/>
          <a:stretch>
            <a:fillRect/>
          </a:stretch>
        </p:blipFill>
        <p:spPr bwMode="auto">
          <a:xfrm>
            <a:off x="500034" y="285728"/>
            <a:ext cx="2928958" cy="3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ая вёсачка\IMG_3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8"/>
            <a:ext cx="8229600" cy="2000264"/>
          </a:xfrm>
        </p:spPr>
        <p:txBody>
          <a:bodyPr>
            <a:normAutofit/>
          </a:bodyPr>
          <a:lstStyle/>
          <a:p>
            <a:pPr algn="l"/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1963 годе тут налічвалася  70 двароў </a:t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 пражывала  каля 300 чалавек.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DCIM\142___10\IMG_3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Бартель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Таіса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Іосіфаўна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унукамі</a:t>
            </a:r>
            <a:endParaRPr lang="ru-RU" dirty="0"/>
          </a:p>
        </p:txBody>
      </p:sp>
      <p:pic>
        <p:nvPicPr>
          <p:cNvPr id="4" name="Picture 2" descr="G:\DCIM\142___10\IMG_3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4825" y="-10856913"/>
            <a:ext cx="38095238" cy="2857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Канюшанскі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лес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597</TotalTime>
  <Words>126</Words>
  <Application>Microsoft Office PowerPoint</Application>
  <PresentationFormat>Экран (4:3)</PresentationFormat>
  <Paragraphs>36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 Віртуальная вандроўка ПА  РОДНАЙ СТАРОНЦЫ </vt:lpstr>
      <vt:lpstr>Мой край беларускі!</vt:lpstr>
      <vt:lpstr>Слайд 3</vt:lpstr>
      <vt:lpstr>               Вёска купаецца ў промнях заходзячага сонца</vt:lpstr>
      <vt:lpstr>Ёда Павел Восіпавіч,  Кавальчук Аляксандар Георгіевіч, Кучэйка Міхаіл Юр’евіч, Высоцкі Міхаіл Міхайлавіч, Маладзіла Уладзімір Антонавіч, Кучэйка Міхаіл Вікенцьевіч, Дзянішчык Віктар Фадзеевіч.  </vt:lpstr>
      <vt:lpstr>Лаўрукевіч Іван Іванавіч – сувязны  партызанскага атрада імя Варашылава, загадчык Канюшанскай пачатковай школы, уражэнец вёскі Канюшаны  </vt:lpstr>
      <vt:lpstr>У 1963 годе тут налічвалася  70 двароў  і пражывала  каля 300 чалавек.</vt:lpstr>
      <vt:lpstr>                 Бартель Таіса Іосіфаўна з унукамі</vt:lpstr>
      <vt:lpstr>                Канюшанскі лес</vt:lpstr>
      <vt:lpstr>                    Страліца</vt:lpstr>
      <vt:lpstr>                Грэбля</vt:lpstr>
      <vt:lpstr>                 Маргі</vt:lpstr>
      <vt:lpstr>                 Дарога на Лятанку</vt:lpstr>
      <vt:lpstr>                 Лятанка</vt:lpstr>
      <vt:lpstr>Дуб і сасна – помнік вечнаму каханню</vt:lpstr>
      <vt:lpstr>        Дзякуй за ўвагу 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69</cp:revision>
  <dcterms:created xsi:type="dcterms:W3CDTF">2018-10-05T20:32:23Z</dcterms:created>
  <dcterms:modified xsi:type="dcterms:W3CDTF">2019-02-27T20:59:58Z</dcterms:modified>
</cp:coreProperties>
</file>